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85" d="100"/>
          <a:sy n="185" d="100"/>
        </p:scale>
        <p:origin x="13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21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45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95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70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9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79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23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00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67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7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94228-6B3B-2248-ADCD-51739A6646E8}" type="datetimeFigureOut">
              <a:rPr kumimoji="1" lang="ja-JP" altLang="en-US" smtClean="0"/>
              <a:t>2025/8/16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600927-E0E9-924A-9707-EC5470DC2C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5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318675F4-F134-8D71-9FE3-FC67C8593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75" y="-304519"/>
            <a:ext cx="7150101" cy="4036600"/>
          </a:xfrm>
          <a:prstGeom prst="rect">
            <a:avLst/>
          </a:prstGeom>
        </p:spPr>
      </p:pic>
      <p:pic>
        <p:nvPicPr>
          <p:cNvPr id="11" name="図 10" descr="モダンなキッチン&#10;&#10;AI 生成コンテンツは誤りを含む可能性があります。">
            <a:extLst>
              <a:ext uri="{FF2B5EF4-FFF2-40B4-BE49-F238E27FC236}">
                <a16:creationId xmlns:a16="http://schemas.microsoft.com/office/drawing/2014/main" id="{9B2EA304-8C73-135A-D587-EB63DA4C5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4166801"/>
            <a:ext cx="6083300" cy="789184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214FDB-EC9D-92CE-7293-2858C4CA24AB}"/>
              </a:ext>
            </a:extLst>
          </p:cNvPr>
          <p:cNvSpPr txBox="1"/>
          <p:nvPr/>
        </p:nvSpPr>
        <p:spPr>
          <a:xfrm>
            <a:off x="-181763" y="3536710"/>
            <a:ext cx="731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Yu Mincho Light" panose="02020300000000000000" pitchFamily="18" charset="-128"/>
                <a:ea typeface="Yu Mincho Light" panose="02020300000000000000" pitchFamily="18" charset="-128"/>
              </a:rPr>
              <a:t>■土地面積</a:t>
            </a:r>
            <a:r>
              <a:rPr kumimoji="1" lang="en-US" altLang="ja-JP" sz="1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:63.69㎡</a:t>
            </a:r>
            <a:r>
              <a:rPr kumimoji="1" lang="ja-JP" altLang="en-US" sz="1600">
                <a:latin typeface="Yu Mincho Light" panose="02020300000000000000" pitchFamily="18" charset="-128"/>
                <a:ea typeface="Yu Mincho Light" panose="02020300000000000000" pitchFamily="18" charset="-128"/>
              </a:rPr>
              <a:t>（約</a:t>
            </a:r>
            <a:r>
              <a:rPr kumimoji="1" lang="en-US" altLang="ja-JP" sz="1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19.26</a:t>
            </a:r>
            <a:r>
              <a:rPr kumimoji="1" lang="ja-JP" altLang="en-US" sz="1600">
                <a:latin typeface="Yu Mincho Light" panose="02020300000000000000" pitchFamily="18" charset="-128"/>
                <a:ea typeface="Yu Mincho Light" panose="02020300000000000000" pitchFamily="18" charset="-128"/>
              </a:rPr>
              <a:t>坪）■延床面積</a:t>
            </a:r>
            <a:r>
              <a:rPr kumimoji="1" lang="en-US" altLang="ja-JP" sz="1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:107.05㎡</a:t>
            </a:r>
            <a:r>
              <a:rPr kumimoji="1" lang="ja-JP" altLang="en-US" sz="1600">
                <a:latin typeface="Yu Mincho Light" panose="02020300000000000000" pitchFamily="18" charset="-128"/>
                <a:ea typeface="Yu Mincho Light" panose="02020300000000000000" pitchFamily="18" charset="-128"/>
              </a:rPr>
              <a:t>（約</a:t>
            </a:r>
            <a:r>
              <a:rPr kumimoji="1" lang="en-US" altLang="ja-JP" sz="1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32.38</a:t>
            </a:r>
            <a:r>
              <a:rPr kumimoji="1" lang="ja-JP" altLang="en-US" sz="1600">
                <a:latin typeface="Yu Mincho Light" panose="02020300000000000000" pitchFamily="18" charset="-128"/>
                <a:ea typeface="Yu Mincho Light" panose="02020300000000000000" pitchFamily="18" charset="-128"/>
              </a:rPr>
              <a:t>坪）</a:t>
            </a:r>
          </a:p>
          <a:p>
            <a:pPr algn="ctr"/>
            <a:endParaRPr kumimoji="1" lang="ja-JP" altLang="en-US" sz="1600">
              <a:latin typeface="Yu Mincho Light" panose="02020300000000000000" pitchFamily="18" charset="-128"/>
              <a:ea typeface="Yu Mincho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79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21</Words>
  <Application>Microsoft Macintosh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Yu Mincho Light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ysmtj0802@gmail.com</dc:creator>
  <cp:lastModifiedBy>ysmtj0802@gmail.com</cp:lastModifiedBy>
  <cp:revision>1</cp:revision>
  <dcterms:created xsi:type="dcterms:W3CDTF">2025-08-16T01:29:26Z</dcterms:created>
  <dcterms:modified xsi:type="dcterms:W3CDTF">2025-08-16T01:41:55Z</dcterms:modified>
</cp:coreProperties>
</file>